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61" autoAdjust="0"/>
  </p:normalViewPr>
  <p:slideViewPr>
    <p:cSldViewPr snapToGrid="0">
      <p:cViewPr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AA46F-F9F6-4A75-8371-122A80D346EE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5D39D-9C84-4373-A871-4CD1F9FF6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4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ABHI-B, </a:t>
            </a:r>
            <a:r>
              <a:rPr lang="en-US" dirty="0" err="1"/>
              <a:t>Branara</a:t>
            </a:r>
            <a:r>
              <a:rPr lang="en-US" dirty="0"/>
              <a:t>, Revita, </a:t>
            </a:r>
            <a:r>
              <a:rPr lang="en-US" dirty="0" err="1"/>
              <a:t>Bova</a:t>
            </a:r>
            <a:r>
              <a:rPr lang="en-US" dirty="0"/>
              <a:t> and </a:t>
            </a:r>
            <a:r>
              <a:rPr lang="en-US" dirty="0" err="1"/>
              <a:t>Psylaza</a:t>
            </a:r>
            <a:r>
              <a:rPr lang="en-US" dirty="0"/>
              <a:t> start 4mg/mL 2-fold dilution</a:t>
            </a:r>
          </a:p>
          <a:p>
            <a:r>
              <a:rPr lang="en-US" dirty="0"/>
              <a:t>Vet No.6 start 10mg/mL 3-fold dilution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25D39D-9C84-4373-A871-4CD1F9FF69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3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5FF9-BAA2-87AB-4FC6-87EB09ACF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1017D-D669-8BB8-E401-8AFAD2BF7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9A733-F4BA-AEAC-8A8D-BD0034BF3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6FA2E-8E04-AC02-B49A-0F351DD0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C0E1A-C802-6C1D-6FC5-46F57922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1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3C43-406B-660A-AEB7-970EF234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83FCBF-0F36-B857-28D5-AEFFEF2D7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BC6D-05E9-4608-8F8E-60F7D9577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2A569-4019-5840-6788-772A7D52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BC528-838C-23C0-ADC3-178FFEAE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9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E2385-265B-43B3-B363-84AD8B8180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3EBD39-AD88-BA6A-B7B1-A9744F9AB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A52A2-50D2-95DF-A31A-CA6CC532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60527-DD03-9D1D-8CCA-AE21429BE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FF9BF-D156-4278-A31B-982E8036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340B4-7946-5B3D-BC33-FB7A4318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AC06F-021F-2A3C-B609-CD5F6F64B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A14C3-8A1D-2929-357E-5D20C2F3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4781C-AB6A-5AF1-A9ED-451C285C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FBD07-2006-FD37-39C6-D293A22F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E55F5-1FAC-B669-8D4F-545DD5C0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F329D-0DEB-2855-5C7C-9533F4C9B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F5B73-24A6-CFB7-FE8C-AF1D4966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98732-BE9D-5C51-629A-A5F3B86B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98453-CF69-792A-88D1-11045646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1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D32E0-C5D4-15CD-A2DC-B47F49FA7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ECAE-224E-6D62-A073-E0A27C35F2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5BAD4-0970-D73B-F2E3-0CCFCC96E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4892B-8E55-98CC-C761-95160DC7E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24F32-F585-E536-CF04-9E85C4DF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14808-BD2C-C34D-2EE3-5CF450E3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3C56F-7D90-0A71-3C4E-C9746B67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9EA44-CD11-EB8B-994F-69EDBD74A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3B031-BA10-7CA3-BC0C-833E9CABE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2A928-9E01-4500-5D47-E471D7F05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B9D81-2775-9A98-957C-3F1B74564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A45F2-AAF0-42CD-7784-A3DC014E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5BACA6-287C-742A-65FC-5086628A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BEBE2E-12AE-BE54-06C2-D5ED19D6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8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CDAB4-46FD-91EA-6D53-9DADE2F1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B39F7-AECC-A464-7F38-DF2CA9CD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0F0E1-3241-47CC-64CA-33DD6067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8ADF0-336F-0F13-09B3-78E5433D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3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B55FF6-3A21-EB9E-A76F-D8022533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DCCEAC-B1BE-C5C0-B482-B70A5597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A23AE-E1D1-DE5E-78F9-6771E632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4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CAD2-01C8-C47A-8134-AFB1751D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A8C35-A471-51E6-527F-2D3861C9C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1D8C9-2758-29AB-5932-86BDF049B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F1BEF-2017-19FE-3409-53754F9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206EA-CEAE-7ECB-969C-21ED74FF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1F4B3-6893-1589-1347-D613F287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A65AC-C050-2EF6-66AA-4C10686F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0AA5C6-0CE4-F291-26CF-CCA2399E5E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972F7-46D9-3594-2849-BE2581D85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F2F27-B87D-EAF5-6D20-58464DC0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5B7E49-A2CC-E925-5037-BCCBCA26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99E2E-7F51-341C-1033-5BB4D1A7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1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7B9255-00F8-D63A-8C32-E7AD9B411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B3E74-FC24-2BA7-8E9A-84507C0A7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B126C-3BCE-699D-5536-71641FB674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E521-B987-449D-8C9E-FF49F63F4C8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2ADDB-3148-60EA-5A07-91E0342D9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7D47C-9F31-E668-B078-C770538E6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F715-01A6-4F18-B0FF-F682E2BA1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emf"/><Relationship Id="rId17" Type="http://schemas.openxmlformats.org/officeDocument/2006/relationships/image" Target="../media/image9.t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5.emf"/><Relationship Id="rId4" Type="http://schemas.openxmlformats.org/officeDocument/2006/relationships/image" Target="../media/image2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243885C-22F4-04E7-6D6C-3A01E7CB525D}"/>
              </a:ext>
            </a:extLst>
          </p:cNvPr>
          <p:cNvGrpSpPr/>
          <p:nvPr/>
        </p:nvGrpSpPr>
        <p:grpSpPr>
          <a:xfrm>
            <a:off x="47625" y="-46135"/>
            <a:ext cx="7512615" cy="802797"/>
            <a:chOff x="47625" y="-46135"/>
            <a:chExt cx="7512615" cy="8027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FF0E22D-E802-1CE2-27C9-E5A7131CBD5F}"/>
                </a:ext>
              </a:extLst>
            </p:cNvPr>
            <p:cNvGrpSpPr/>
            <p:nvPr/>
          </p:nvGrpSpPr>
          <p:grpSpPr>
            <a:xfrm>
              <a:off x="47625" y="-46135"/>
              <a:ext cx="2920311" cy="802797"/>
              <a:chOff x="47625" y="-46135"/>
              <a:chExt cx="2920311" cy="802797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F136AD-9A55-00BF-E71F-947B15554FEC}"/>
                  </a:ext>
                </a:extLst>
              </p:cNvPr>
              <p:cNvSpPr txBox="1"/>
              <p:nvPr/>
            </p:nvSpPr>
            <p:spPr>
              <a:xfrm>
                <a:off x="47625" y="131870"/>
                <a:ext cx="2095500" cy="461665"/>
              </a:xfrm>
              <a:prstGeom prst="rect">
                <a:avLst/>
              </a:prstGeom>
              <a:solidFill>
                <a:srgbClr val="BCE4E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Alzheimer</a:t>
                </a:r>
                <a:endParaRPr 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8" name="Picture 4" descr="Female Scientist Png ดาวน์โหลดไฟล์ฟรี | PNG Play">
                <a:extLst>
                  <a:ext uri="{FF2B5EF4-FFF2-40B4-BE49-F238E27FC236}">
                    <a16:creationId xmlns:a16="http://schemas.microsoft.com/office/drawing/2014/main" id="{1693EC9B-0AAD-3FB7-B235-7C210642E6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65139" y="-46135"/>
                <a:ext cx="802797" cy="8027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110845D-F060-8848-BC88-23C457BB5F16}"/>
                </a:ext>
              </a:extLst>
            </p:cNvPr>
            <p:cNvSpPr txBox="1"/>
            <p:nvPr/>
          </p:nvSpPr>
          <p:spPr>
            <a:xfrm>
              <a:off x="2989950" y="124430"/>
              <a:ext cx="4570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Acetylcholinesterase (</a:t>
              </a:r>
              <a:r>
                <a:rPr lang="en-US" sz="24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AChE</a:t>
              </a:r>
              <a:r>
                <a: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  <p:pic>
        <p:nvPicPr>
          <p:cNvPr id="1026" name="Picture 2" descr="ไม่มีคำอธิบาย">
            <a:extLst>
              <a:ext uri="{FF2B5EF4-FFF2-40B4-BE49-F238E27FC236}">
                <a16:creationId xmlns:a16="http://schemas.microsoft.com/office/drawing/2014/main" id="{8D93B8CE-39E8-5D09-C124-1FEDF4FA57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1" t="13889" b="5416"/>
          <a:stretch/>
        </p:blipFill>
        <p:spPr bwMode="auto">
          <a:xfrm rot="16200000">
            <a:off x="9998871" y="89723"/>
            <a:ext cx="1794608" cy="205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90CC4F0-ECAB-03DC-D8AA-466A77FAE8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714628"/>
              </p:ext>
            </p:extLst>
          </p:nvPr>
        </p:nvGraphicFramePr>
        <p:xfrm>
          <a:off x="433731" y="2387757"/>
          <a:ext cx="3900582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5" imgW="5008764" imgH="3009639" progId="Prism8.Document">
                  <p:embed/>
                </p:oleObj>
              </mc:Choice>
              <mc:Fallback>
                <p:oleObj name="Prism 8" r:id="rId5" imgW="5008764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731" y="2387757"/>
                        <a:ext cx="3900582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09BABF2-D0A7-BBFD-C1CB-4347E6EFF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096956"/>
              </p:ext>
            </p:extLst>
          </p:nvPr>
        </p:nvGraphicFramePr>
        <p:xfrm>
          <a:off x="4356327" y="2383327"/>
          <a:ext cx="3835057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7" imgW="4924895" imgH="3009639" progId="Prism8.Document">
                  <p:embed/>
                </p:oleObj>
              </mc:Choice>
              <mc:Fallback>
                <p:oleObj name="Prism 8" r:id="rId7" imgW="4924895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6327" y="2383327"/>
                        <a:ext cx="3835057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F83C83D-6AB3-F7A8-00ED-B901EF8DF6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718004"/>
              </p:ext>
            </p:extLst>
          </p:nvPr>
        </p:nvGraphicFramePr>
        <p:xfrm>
          <a:off x="371475" y="4513942"/>
          <a:ext cx="3900582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9" imgW="5008764" imgH="3009639" progId="Prism8.Document">
                  <p:embed/>
                </p:oleObj>
              </mc:Choice>
              <mc:Fallback>
                <p:oleObj name="Prism 8" r:id="rId9" imgW="5008764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1475" y="4513942"/>
                        <a:ext cx="3900582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8B34A5A-B4EC-B904-4B6B-5139F0C0E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107624"/>
              </p:ext>
            </p:extLst>
          </p:nvPr>
        </p:nvGraphicFramePr>
        <p:xfrm>
          <a:off x="4390325" y="4513942"/>
          <a:ext cx="3767060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1" imgW="4836706" imgH="3009639" progId="Prism8.Document">
                  <p:embed/>
                </p:oleObj>
              </mc:Choice>
              <mc:Fallback>
                <p:oleObj name="Prism 8" r:id="rId11" imgW="4836706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90325" y="4513942"/>
                        <a:ext cx="3767060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AD70F31-CB80-EF2D-9865-2492876D74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261359"/>
              </p:ext>
            </p:extLst>
          </p:nvPr>
        </p:nvGraphicFramePr>
        <p:xfrm>
          <a:off x="8275653" y="4513942"/>
          <a:ext cx="3760878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3" imgW="4828787" imgH="3009639" progId="Prism8.Document">
                  <p:embed/>
                </p:oleObj>
              </mc:Choice>
              <mc:Fallback>
                <p:oleObj name="Prism 8" r:id="rId13" imgW="4828787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275653" y="4513942"/>
                        <a:ext cx="3760878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77EB01A-E916-C647-FACF-C3F1E84688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445966"/>
              </p:ext>
            </p:extLst>
          </p:nvPr>
        </p:nvGraphicFramePr>
        <p:xfrm>
          <a:off x="8157385" y="2383327"/>
          <a:ext cx="3767060" cy="2344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8" r:id="rId15" imgW="4836706" imgH="3009639" progId="Prism8.Document">
                  <p:embed/>
                </p:oleObj>
              </mc:Choice>
              <mc:Fallback>
                <p:oleObj name="Prism 8" r:id="rId15" imgW="4836706" imgH="3009639" progId="Prism8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157385" y="2383327"/>
                        <a:ext cx="3767060" cy="2344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2096C675-31E0-1151-14C7-742CF17AF3BD}"/>
              </a:ext>
            </a:extLst>
          </p:cNvPr>
          <p:cNvSpPr txBox="1"/>
          <p:nvPr/>
        </p:nvSpPr>
        <p:spPr>
          <a:xfrm>
            <a:off x="8011561" y="856385"/>
            <a:ext cx="1856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Sample dissolved 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 Absolute Ethanol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11FD6C-73F7-5FE4-3B1F-7D977C9CDD2E}"/>
              </a:ext>
            </a:extLst>
          </p:cNvPr>
          <p:cNvSpPr/>
          <p:nvPr/>
        </p:nvSpPr>
        <p:spPr>
          <a:xfrm>
            <a:off x="828674" y="2280813"/>
            <a:ext cx="10048875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6198D5-F3AB-0D55-A82F-9FCB33F6ADD0}"/>
              </a:ext>
            </a:extLst>
          </p:cNvPr>
          <p:cNvSpPr/>
          <p:nvPr/>
        </p:nvSpPr>
        <p:spPr>
          <a:xfrm>
            <a:off x="828674" y="4594035"/>
            <a:ext cx="10048875" cy="227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ED5EA5AE-F821-927E-82C7-C906ECA8B50A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0" b="9423"/>
          <a:stretch/>
        </p:blipFill>
        <p:spPr>
          <a:xfrm>
            <a:off x="371474" y="665066"/>
            <a:ext cx="3561213" cy="205465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8C72324-8145-37CE-CE03-04B0C2702F5A}"/>
              </a:ext>
            </a:extLst>
          </p:cNvPr>
          <p:cNvSpPr txBox="1"/>
          <p:nvPr/>
        </p:nvSpPr>
        <p:spPr>
          <a:xfrm>
            <a:off x="6986203" y="2160937"/>
            <a:ext cx="52057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of ABHI-B,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Branara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Revita,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Psylaza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4mg/mL 2-fold dilution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of Vet No.6: 10mg/mL 3-fold dilution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EE62B1-0E3B-73C0-E0DE-E9895A5B3850}"/>
              </a:ext>
            </a:extLst>
          </p:cNvPr>
          <p:cNvSpPr txBox="1"/>
          <p:nvPr/>
        </p:nvSpPr>
        <p:spPr>
          <a:xfrm>
            <a:off x="4117949" y="1772856"/>
            <a:ext cx="23142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Relative at 1 mg/mL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5136B1D-07F5-CFA6-9288-48151102097D}"/>
              </a:ext>
            </a:extLst>
          </p:cNvPr>
          <p:cNvSpPr/>
          <p:nvPr/>
        </p:nvSpPr>
        <p:spPr>
          <a:xfrm>
            <a:off x="3799337" y="1837281"/>
            <a:ext cx="266700" cy="17801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88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Prism 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THITINAN AIEBCHUN</dc:creator>
  <cp:lastModifiedBy>THITINAN AIEBCHUN</cp:lastModifiedBy>
  <cp:revision>2</cp:revision>
  <dcterms:created xsi:type="dcterms:W3CDTF">2023-07-06T08:59:12Z</dcterms:created>
  <dcterms:modified xsi:type="dcterms:W3CDTF">2023-07-10T12:02:21Z</dcterms:modified>
</cp:coreProperties>
</file>